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8890000" cy="13004800"/>
  <p:notesSz cx="6805613" cy="9939338"/>
  <p:defaultTextStyle>
    <a:defPPr>
      <a:defRPr lang="ko-KR"/>
    </a:defPPr>
    <a:lvl1pPr marL="0" algn="l" defTabSz="917783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8892" algn="l" defTabSz="917783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7783" algn="l" defTabSz="917783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6675" algn="l" defTabSz="917783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35567" algn="l" defTabSz="917783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94458" algn="l" defTabSz="917783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53350" algn="l" defTabSz="917783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12241" algn="l" defTabSz="917783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71133" algn="l" defTabSz="917783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97">
          <p15:clr>
            <a:srgbClr val="A4A3A4"/>
          </p15:clr>
        </p15:guide>
        <p15:guide id="2" pos="28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3192" y="72"/>
      </p:cViewPr>
      <p:guideLst>
        <p:guide orient="horz" pos="4097"/>
        <p:guide pos="2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183" y="0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268F43B2-A6C4-44FD-A13C-300EF0BED422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28838" y="746125"/>
            <a:ext cx="254793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1" tIns="45770" rIns="91541" bIns="4577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244" y="4721743"/>
            <a:ext cx="5445126" cy="4472225"/>
          </a:xfrm>
          <a:prstGeom prst="rect">
            <a:avLst/>
          </a:prstGeom>
        </p:spPr>
        <p:txBody>
          <a:bodyPr vert="horz" lIns="91541" tIns="45770" rIns="91541" bIns="4577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305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183" y="9440305"/>
            <a:ext cx="2949841" cy="497444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73AB80DC-BE08-45C5-948F-345F3CED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633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66751" y="4039918"/>
            <a:ext cx="7556500" cy="278760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3501" y="7369388"/>
            <a:ext cx="6223000" cy="33234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8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7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6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5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94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53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12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71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473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229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445251" y="520796"/>
            <a:ext cx="2000250" cy="110962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44501" y="520796"/>
            <a:ext cx="5852583" cy="110962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421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098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2249" y="8356790"/>
            <a:ext cx="7556500" cy="258289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2249" y="5511990"/>
            <a:ext cx="7556500" cy="284479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889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66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355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944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5335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122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711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401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44501" y="3034455"/>
            <a:ext cx="3926417" cy="8582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19085" y="3034455"/>
            <a:ext cx="3926417" cy="8582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74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44501" y="2911031"/>
            <a:ext cx="3927961" cy="121317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8892" indent="0">
              <a:buNone/>
              <a:defRPr sz="2000" b="1"/>
            </a:lvl2pPr>
            <a:lvl3pPr marL="917783" indent="0">
              <a:buNone/>
              <a:defRPr sz="1800" b="1"/>
            </a:lvl3pPr>
            <a:lvl4pPr marL="1376675" indent="0">
              <a:buNone/>
              <a:defRPr sz="1600" b="1"/>
            </a:lvl4pPr>
            <a:lvl5pPr marL="1835567" indent="0">
              <a:buNone/>
              <a:defRPr sz="1600" b="1"/>
            </a:lvl5pPr>
            <a:lvl6pPr marL="2294458" indent="0">
              <a:buNone/>
              <a:defRPr sz="1600" b="1"/>
            </a:lvl6pPr>
            <a:lvl7pPr marL="2753350" indent="0">
              <a:buNone/>
              <a:defRPr sz="1600" b="1"/>
            </a:lvl7pPr>
            <a:lvl8pPr marL="3212241" indent="0">
              <a:buNone/>
              <a:defRPr sz="1600" b="1"/>
            </a:lvl8pPr>
            <a:lvl9pPr marL="3671133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44501" y="4124208"/>
            <a:ext cx="3927961" cy="74928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515998" y="2911031"/>
            <a:ext cx="3929503" cy="121317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8892" indent="0">
              <a:buNone/>
              <a:defRPr sz="2000" b="1"/>
            </a:lvl2pPr>
            <a:lvl3pPr marL="917783" indent="0">
              <a:buNone/>
              <a:defRPr sz="1800" b="1"/>
            </a:lvl3pPr>
            <a:lvl4pPr marL="1376675" indent="0">
              <a:buNone/>
              <a:defRPr sz="1600" b="1"/>
            </a:lvl4pPr>
            <a:lvl5pPr marL="1835567" indent="0">
              <a:buNone/>
              <a:defRPr sz="1600" b="1"/>
            </a:lvl5pPr>
            <a:lvl6pPr marL="2294458" indent="0">
              <a:buNone/>
              <a:defRPr sz="1600" b="1"/>
            </a:lvl6pPr>
            <a:lvl7pPr marL="2753350" indent="0">
              <a:buNone/>
              <a:defRPr sz="1600" b="1"/>
            </a:lvl7pPr>
            <a:lvl8pPr marL="3212241" indent="0">
              <a:buNone/>
              <a:defRPr sz="1600" b="1"/>
            </a:lvl8pPr>
            <a:lvl9pPr marL="3671133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515998" y="4124208"/>
            <a:ext cx="3929503" cy="74928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06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818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69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44502" y="517785"/>
            <a:ext cx="2924749" cy="22035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75744" y="517784"/>
            <a:ext cx="4969757" cy="110992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44502" y="2721376"/>
            <a:ext cx="2924749" cy="8895645"/>
          </a:xfrm>
        </p:spPr>
        <p:txBody>
          <a:bodyPr/>
          <a:lstStyle>
            <a:lvl1pPr marL="0" indent="0">
              <a:buNone/>
              <a:defRPr sz="1400"/>
            </a:lvl1pPr>
            <a:lvl2pPr marL="458892" indent="0">
              <a:buNone/>
              <a:defRPr sz="1200"/>
            </a:lvl2pPr>
            <a:lvl3pPr marL="917783" indent="0">
              <a:buNone/>
              <a:defRPr sz="1000"/>
            </a:lvl3pPr>
            <a:lvl4pPr marL="1376675" indent="0">
              <a:buNone/>
              <a:defRPr sz="900"/>
            </a:lvl4pPr>
            <a:lvl5pPr marL="1835567" indent="0">
              <a:buNone/>
              <a:defRPr sz="900"/>
            </a:lvl5pPr>
            <a:lvl6pPr marL="2294458" indent="0">
              <a:buNone/>
              <a:defRPr sz="900"/>
            </a:lvl6pPr>
            <a:lvl7pPr marL="2753350" indent="0">
              <a:buNone/>
              <a:defRPr sz="900"/>
            </a:lvl7pPr>
            <a:lvl8pPr marL="3212241" indent="0">
              <a:buNone/>
              <a:defRPr sz="900"/>
            </a:lvl8pPr>
            <a:lvl9pPr marL="3671133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062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42502" y="9103360"/>
            <a:ext cx="5334000" cy="107470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42502" y="1162003"/>
            <a:ext cx="5334000" cy="7802880"/>
          </a:xfrm>
        </p:spPr>
        <p:txBody>
          <a:bodyPr/>
          <a:lstStyle>
            <a:lvl1pPr marL="0" indent="0">
              <a:buNone/>
              <a:defRPr sz="3200"/>
            </a:lvl1pPr>
            <a:lvl2pPr marL="458892" indent="0">
              <a:buNone/>
              <a:defRPr sz="2800"/>
            </a:lvl2pPr>
            <a:lvl3pPr marL="917783" indent="0">
              <a:buNone/>
              <a:defRPr sz="2400"/>
            </a:lvl3pPr>
            <a:lvl4pPr marL="1376675" indent="0">
              <a:buNone/>
              <a:defRPr sz="2000"/>
            </a:lvl4pPr>
            <a:lvl5pPr marL="1835567" indent="0">
              <a:buNone/>
              <a:defRPr sz="2000"/>
            </a:lvl5pPr>
            <a:lvl6pPr marL="2294458" indent="0">
              <a:buNone/>
              <a:defRPr sz="2000"/>
            </a:lvl6pPr>
            <a:lvl7pPr marL="2753350" indent="0">
              <a:buNone/>
              <a:defRPr sz="2000"/>
            </a:lvl7pPr>
            <a:lvl8pPr marL="3212241" indent="0">
              <a:buNone/>
              <a:defRPr sz="2000"/>
            </a:lvl8pPr>
            <a:lvl9pPr marL="3671133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42502" y="10178066"/>
            <a:ext cx="5334000" cy="1526256"/>
          </a:xfrm>
        </p:spPr>
        <p:txBody>
          <a:bodyPr/>
          <a:lstStyle>
            <a:lvl1pPr marL="0" indent="0">
              <a:buNone/>
              <a:defRPr sz="1400"/>
            </a:lvl1pPr>
            <a:lvl2pPr marL="458892" indent="0">
              <a:buNone/>
              <a:defRPr sz="1200"/>
            </a:lvl2pPr>
            <a:lvl3pPr marL="917783" indent="0">
              <a:buNone/>
              <a:defRPr sz="1000"/>
            </a:lvl3pPr>
            <a:lvl4pPr marL="1376675" indent="0">
              <a:buNone/>
              <a:defRPr sz="900"/>
            </a:lvl4pPr>
            <a:lvl5pPr marL="1835567" indent="0">
              <a:buNone/>
              <a:defRPr sz="900"/>
            </a:lvl5pPr>
            <a:lvl6pPr marL="2294458" indent="0">
              <a:buNone/>
              <a:defRPr sz="900"/>
            </a:lvl6pPr>
            <a:lvl7pPr marL="2753350" indent="0">
              <a:buNone/>
              <a:defRPr sz="900"/>
            </a:lvl7pPr>
            <a:lvl8pPr marL="3212241" indent="0">
              <a:buNone/>
              <a:defRPr sz="900"/>
            </a:lvl8pPr>
            <a:lvl9pPr marL="3671133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446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44501" y="520797"/>
            <a:ext cx="8001000" cy="2167467"/>
          </a:xfrm>
          <a:prstGeom prst="rect">
            <a:avLst/>
          </a:prstGeom>
        </p:spPr>
        <p:txBody>
          <a:bodyPr vert="horz" lIns="91778" tIns="45889" rIns="91778" bIns="45889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44501" y="3034455"/>
            <a:ext cx="8001000" cy="8582567"/>
          </a:xfrm>
          <a:prstGeom prst="rect">
            <a:avLst/>
          </a:prstGeom>
        </p:spPr>
        <p:txBody>
          <a:bodyPr vert="horz" lIns="91778" tIns="45889" rIns="91778" bIns="45889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44500" y="12053524"/>
            <a:ext cx="2074334" cy="692385"/>
          </a:xfrm>
          <a:prstGeom prst="rect">
            <a:avLst/>
          </a:prstGeom>
        </p:spPr>
        <p:txBody>
          <a:bodyPr vert="horz" lIns="91778" tIns="45889" rIns="91778" bIns="4588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CA9FD-C30E-4AAF-99BF-8BF0AEDA89CE}" type="datetimeFigureOut">
              <a:rPr lang="ko-KR" altLang="en-US" smtClean="0"/>
              <a:t>2024-07-15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037418" y="12053524"/>
            <a:ext cx="2815167" cy="692385"/>
          </a:xfrm>
          <a:prstGeom prst="rect">
            <a:avLst/>
          </a:prstGeom>
        </p:spPr>
        <p:txBody>
          <a:bodyPr vert="horz" lIns="91778" tIns="45889" rIns="91778" bIns="4588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371167" y="12053524"/>
            <a:ext cx="2074334" cy="692385"/>
          </a:xfrm>
          <a:prstGeom prst="rect">
            <a:avLst/>
          </a:prstGeom>
        </p:spPr>
        <p:txBody>
          <a:bodyPr vert="horz" lIns="91778" tIns="45889" rIns="91778" bIns="4588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E06D2-C835-4B20-A4AA-83892BE41C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7155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7783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4169" indent="-344169" algn="l" defTabSz="917783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5699" indent="-286807" algn="l" defTabSz="917783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7229" indent="-229446" algn="l" defTabSz="917783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6121" indent="-229446" algn="l" defTabSz="917783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65012" indent="-229446" algn="l" defTabSz="917783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3904" indent="-229446" algn="l" defTabSz="917783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2796" indent="-229446" algn="l" defTabSz="917783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41687" indent="-229446" algn="l" defTabSz="917783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00579" indent="-229446" algn="l" defTabSz="917783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7783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8892" algn="l" defTabSz="917783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7783" algn="l" defTabSz="917783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6675" algn="l" defTabSz="917783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5567" algn="l" defTabSz="917783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4458" algn="l" defTabSz="917783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3350" algn="l" defTabSz="917783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12241" algn="l" defTabSz="917783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71133" algn="l" defTabSz="917783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0642" cy="13004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81336" y="6858475"/>
            <a:ext cx="631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r">
              <a:defRPr sz="2400" b="1" spc="-150">
                <a:solidFill>
                  <a:srgbClr val="004989"/>
                </a:solidFill>
              </a:defRPr>
            </a:lvl1pPr>
          </a:lstStyle>
          <a:p>
            <a:pPr algn="l"/>
            <a:r>
              <a:rPr lang="en-US" altLang="ko-KR" sz="1800" spc="0" dirty="0">
                <a:latin typeface="Myriad Pro Black" pitchFamily="34" charset="0"/>
              </a:rPr>
              <a:t>PROGRAM</a:t>
            </a:r>
          </a:p>
        </p:txBody>
      </p:sp>
      <p:cxnSp>
        <p:nvCxnSpPr>
          <p:cNvPr id="11" name="직선 연결선 10"/>
          <p:cNvCxnSpPr/>
          <p:nvPr/>
        </p:nvCxnSpPr>
        <p:spPr>
          <a:xfrm>
            <a:off x="900882" y="7186684"/>
            <a:ext cx="6817728" cy="0"/>
          </a:xfrm>
          <a:prstGeom prst="line">
            <a:avLst/>
          </a:prstGeom>
          <a:ln w="28575">
            <a:solidFill>
              <a:srgbClr val="0049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09923" y="7396189"/>
            <a:ext cx="19978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1600" b="1" spc="-150" dirty="0">
                <a:solidFill>
                  <a:srgbClr val="004989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&lt;1</a:t>
            </a:r>
            <a:r>
              <a:rPr lang="ko-KR" altLang="en-US" sz="1600" b="1" spc="-150" dirty="0">
                <a:solidFill>
                  <a:srgbClr val="004989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부 입 학 식 </a:t>
            </a:r>
            <a:r>
              <a:rPr lang="en-US" altLang="ko-KR" sz="1600" b="1" spc="-150" dirty="0">
                <a:solidFill>
                  <a:srgbClr val="004989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&gt;</a:t>
            </a:r>
          </a:p>
          <a:p>
            <a:pPr>
              <a:lnSpc>
                <a:spcPct val="200000"/>
              </a:lnSpc>
            </a:pPr>
            <a:r>
              <a:rPr lang="ko-KR" altLang="en-US" sz="1450" b="1" spc="-150" dirty="0">
                <a:solidFill>
                  <a:srgbClr val="004989"/>
                </a:solidFill>
                <a:latin typeface="+mn-ea"/>
              </a:rPr>
              <a:t>개  회  사</a:t>
            </a:r>
          </a:p>
          <a:p>
            <a:pPr>
              <a:lnSpc>
                <a:spcPct val="200000"/>
              </a:lnSpc>
            </a:pPr>
            <a:r>
              <a:rPr lang="ko-KR" altLang="en-US" sz="1450" b="1" spc="-150" dirty="0">
                <a:solidFill>
                  <a:srgbClr val="004989"/>
                </a:solidFill>
                <a:latin typeface="+mn-ea"/>
              </a:rPr>
              <a:t>교수진 소개</a:t>
            </a:r>
          </a:p>
          <a:p>
            <a:pPr>
              <a:lnSpc>
                <a:spcPct val="200000"/>
              </a:lnSpc>
            </a:pPr>
            <a:r>
              <a:rPr lang="ko-KR" altLang="en-US" sz="1450" b="1" spc="-150" dirty="0">
                <a:solidFill>
                  <a:srgbClr val="004989"/>
                </a:solidFill>
                <a:latin typeface="+mn-ea"/>
              </a:rPr>
              <a:t>환 영 사</a:t>
            </a:r>
            <a:endParaRPr lang="en-US" altLang="ko-KR" sz="1450" b="1" spc="-150" dirty="0">
              <a:solidFill>
                <a:srgbClr val="004989"/>
              </a:solidFill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ko-KR" altLang="en-US" sz="1450" b="1" spc="-150" dirty="0" smtClean="0">
                <a:solidFill>
                  <a:srgbClr val="004989"/>
                </a:solidFill>
                <a:latin typeface="+mn-ea"/>
              </a:rPr>
              <a:t>환영사 및 학과소개</a:t>
            </a:r>
            <a:endParaRPr lang="ko-KR" altLang="en-US" sz="1450" b="1" spc="-150" dirty="0">
              <a:solidFill>
                <a:srgbClr val="004989"/>
              </a:solidFill>
              <a:latin typeface="+mn-ea"/>
            </a:endParaRPr>
          </a:p>
          <a:p>
            <a:pPr>
              <a:lnSpc>
                <a:spcPct val="200000"/>
              </a:lnSpc>
            </a:pPr>
            <a:endParaRPr lang="en-US" altLang="ko-KR" sz="1450" b="1" spc="-150" dirty="0" smtClean="0">
              <a:solidFill>
                <a:srgbClr val="004989"/>
              </a:solidFill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ko-KR" sz="1450" b="1" spc="-150" dirty="0" smtClean="0">
                <a:solidFill>
                  <a:srgbClr val="004989"/>
                </a:solidFill>
                <a:latin typeface="+mn-ea"/>
              </a:rPr>
              <a:t>&lt;</a:t>
            </a:r>
            <a:r>
              <a:rPr lang="en-US" altLang="ko-KR" sz="1450" b="1" spc="-150" dirty="0">
                <a:solidFill>
                  <a:srgbClr val="004989"/>
                </a:solidFill>
                <a:latin typeface="+mn-ea"/>
              </a:rPr>
              <a:t>2</a:t>
            </a:r>
            <a:r>
              <a:rPr lang="ko-KR" altLang="en-US" sz="1450" b="1" spc="-150" dirty="0">
                <a:solidFill>
                  <a:srgbClr val="004989"/>
                </a:solidFill>
                <a:latin typeface="+mn-ea"/>
              </a:rPr>
              <a:t>부 오리엔테이션</a:t>
            </a:r>
            <a:r>
              <a:rPr lang="en-US" altLang="ko-KR" sz="1450" b="1" spc="-150" dirty="0">
                <a:solidFill>
                  <a:srgbClr val="004989"/>
                </a:solidFill>
                <a:latin typeface="+mn-ea"/>
              </a:rPr>
              <a:t>&gt;</a:t>
            </a:r>
          </a:p>
          <a:p>
            <a:pPr>
              <a:lnSpc>
                <a:spcPct val="200000"/>
              </a:lnSpc>
            </a:pPr>
            <a:r>
              <a:rPr lang="ko-KR" altLang="en-US" sz="1450" b="1" spc="-150" dirty="0" smtClean="0">
                <a:solidFill>
                  <a:srgbClr val="004989"/>
                </a:solidFill>
                <a:latin typeface="+mn-ea"/>
              </a:rPr>
              <a:t>학사 및 학교생활안내</a:t>
            </a:r>
            <a:endParaRPr lang="ko-KR" altLang="en-US" sz="1450" b="1" spc="-150" dirty="0">
              <a:solidFill>
                <a:srgbClr val="004989"/>
              </a:solidFill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ko-KR" altLang="en-US" sz="1450" b="1" spc="-150" dirty="0" smtClean="0">
                <a:solidFill>
                  <a:srgbClr val="004989"/>
                </a:solidFill>
                <a:latin typeface="+mn-ea"/>
              </a:rPr>
              <a:t>폐  </a:t>
            </a:r>
            <a:r>
              <a:rPr lang="ko-KR" altLang="en-US" sz="1450" b="1" spc="-150" dirty="0">
                <a:solidFill>
                  <a:srgbClr val="004989"/>
                </a:solidFill>
                <a:latin typeface="+mn-ea"/>
              </a:rPr>
              <a:t>회  사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28213" y="7410005"/>
            <a:ext cx="2186101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200000"/>
              </a:lnSpc>
            </a:pPr>
            <a:endParaRPr lang="en-US" altLang="ko-KR" sz="1450" b="1" spc="-150" dirty="0">
              <a:solidFill>
                <a:srgbClr val="004989"/>
              </a:solidFill>
              <a:latin typeface="+mn-ea"/>
            </a:endParaRPr>
          </a:p>
          <a:p>
            <a:pPr algn="r">
              <a:lnSpc>
                <a:spcPct val="200000"/>
              </a:lnSpc>
            </a:pPr>
            <a:r>
              <a:rPr lang="ko-KR" altLang="en-US" sz="1450" b="1" spc="-150" dirty="0">
                <a:solidFill>
                  <a:srgbClr val="004989"/>
                </a:solidFill>
                <a:latin typeface="+mn-ea"/>
              </a:rPr>
              <a:t>사회자</a:t>
            </a:r>
          </a:p>
          <a:p>
            <a:pPr algn="r">
              <a:lnSpc>
                <a:spcPct val="200000"/>
              </a:lnSpc>
            </a:pPr>
            <a:r>
              <a:rPr lang="ko-KR" altLang="en-US" sz="1450" b="1" spc="-150" dirty="0">
                <a:solidFill>
                  <a:srgbClr val="004989"/>
                </a:solidFill>
                <a:latin typeface="+mn-ea"/>
              </a:rPr>
              <a:t>사회자</a:t>
            </a:r>
            <a:endParaRPr lang="en-US" altLang="ko-KR" sz="1450" b="1" spc="-150" dirty="0">
              <a:solidFill>
                <a:srgbClr val="004989"/>
              </a:solidFill>
              <a:latin typeface="+mn-ea"/>
            </a:endParaRPr>
          </a:p>
          <a:p>
            <a:pPr algn="r">
              <a:lnSpc>
                <a:spcPct val="200000"/>
              </a:lnSpc>
            </a:pPr>
            <a:r>
              <a:rPr lang="ko-KR" altLang="en-US" sz="1450" b="1" spc="-150" dirty="0">
                <a:solidFill>
                  <a:srgbClr val="004989"/>
                </a:solidFill>
                <a:latin typeface="+mn-ea"/>
              </a:rPr>
              <a:t>대학원장</a:t>
            </a:r>
            <a:endParaRPr lang="en-US" altLang="ko-KR" sz="1450" b="1" spc="-150" dirty="0">
              <a:solidFill>
                <a:srgbClr val="004989"/>
              </a:solidFill>
              <a:latin typeface="+mn-ea"/>
            </a:endParaRPr>
          </a:p>
          <a:p>
            <a:pPr algn="r">
              <a:lnSpc>
                <a:spcPct val="200000"/>
              </a:lnSpc>
            </a:pPr>
            <a:r>
              <a:rPr lang="ko-KR" altLang="en-US" sz="1450" b="1" spc="-150" dirty="0">
                <a:solidFill>
                  <a:srgbClr val="004989"/>
                </a:solidFill>
                <a:latin typeface="+mn-ea"/>
              </a:rPr>
              <a:t>주임교수</a:t>
            </a:r>
            <a:endParaRPr lang="en-US" altLang="ko-KR" sz="1450" b="1" spc="-150" dirty="0">
              <a:solidFill>
                <a:srgbClr val="004989"/>
              </a:solidFill>
              <a:latin typeface="+mn-ea"/>
            </a:endParaRPr>
          </a:p>
          <a:p>
            <a:pPr algn="r">
              <a:lnSpc>
                <a:spcPct val="200000"/>
              </a:lnSpc>
            </a:pPr>
            <a:endParaRPr lang="en-US" altLang="ko-KR" sz="1450" b="1" spc="-150" dirty="0" smtClean="0">
              <a:solidFill>
                <a:srgbClr val="004989"/>
              </a:solidFill>
              <a:latin typeface="+mn-ea"/>
            </a:endParaRPr>
          </a:p>
          <a:p>
            <a:pPr algn="r">
              <a:lnSpc>
                <a:spcPct val="200000"/>
              </a:lnSpc>
            </a:pPr>
            <a:endParaRPr lang="en-US" altLang="ko-KR" sz="1450" b="1" spc="-150" dirty="0">
              <a:solidFill>
                <a:srgbClr val="004989"/>
              </a:solidFill>
              <a:latin typeface="+mn-ea"/>
            </a:endParaRPr>
          </a:p>
          <a:p>
            <a:pPr algn="r">
              <a:lnSpc>
                <a:spcPct val="200000"/>
              </a:lnSpc>
            </a:pPr>
            <a:r>
              <a:rPr lang="ko-KR" altLang="en-US" sz="1450" b="1" spc="-150" dirty="0" err="1">
                <a:solidFill>
                  <a:srgbClr val="004989"/>
                </a:solidFill>
                <a:latin typeface="+mn-ea"/>
              </a:rPr>
              <a:t>행정팀</a:t>
            </a:r>
            <a:endParaRPr lang="en-US" altLang="ko-KR" sz="1450" b="1" spc="-150" dirty="0">
              <a:solidFill>
                <a:srgbClr val="004989"/>
              </a:solidFill>
              <a:latin typeface="+mn-ea"/>
            </a:endParaRPr>
          </a:p>
          <a:p>
            <a:pPr algn="r">
              <a:lnSpc>
                <a:spcPct val="200000"/>
              </a:lnSpc>
            </a:pPr>
            <a:r>
              <a:rPr lang="ko-KR" altLang="en-US" sz="1450" b="1" spc="-150" dirty="0" smtClean="0">
                <a:solidFill>
                  <a:srgbClr val="004989"/>
                </a:solidFill>
                <a:latin typeface="+mn-ea"/>
              </a:rPr>
              <a:t>사회자</a:t>
            </a:r>
            <a:endParaRPr lang="ko-KR" altLang="en-US" sz="1450" b="1" spc="-150" dirty="0">
              <a:solidFill>
                <a:srgbClr val="004989"/>
              </a:solidFill>
              <a:latin typeface="+mn-ea"/>
            </a:endParaRPr>
          </a:p>
        </p:txBody>
      </p:sp>
      <p:cxnSp>
        <p:nvCxnSpPr>
          <p:cNvPr id="27" name="직선 연결선 26"/>
          <p:cNvCxnSpPr>
            <a:cxnSpLocks/>
          </p:cNvCxnSpPr>
          <p:nvPr/>
        </p:nvCxnSpPr>
        <p:spPr>
          <a:xfrm>
            <a:off x="1959585" y="8590632"/>
            <a:ext cx="5147958" cy="0"/>
          </a:xfrm>
          <a:prstGeom prst="line">
            <a:avLst/>
          </a:prstGeom>
          <a:ln w="889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>
            <a:cxnSpLocks/>
          </p:cNvCxnSpPr>
          <p:nvPr/>
        </p:nvCxnSpPr>
        <p:spPr>
          <a:xfrm>
            <a:off x="1645450" y="9022680"/>
            <a:ext cx="5328592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>
            <a:cxnSpLocks/>
          </p:cNvCxnSpPr>
          <p:nvPr/>
        </p:nvCxnSpPr>
        <p:spPr>
          <a:xfrm>
            <a:off x="2430101" y="9478452"/>
            <a:ext cx="4602767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>
            <a:cxnSpLocks/>
          </p:cNvCxnSpPr>
          <p:nvPr/>
        </p:nvCxnSpPr>
        <p:spPr>
          <a:xfrm>
            <a:off x="2499031" y="10822880"/>
            <a:ext cx="470102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00584" y="3018721"/>
            <a:ext cx="612068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r">
              <a:defRPr sz="2400" b="1" spc="-150">
                <a:solidFill>
                  <a:srgbClr val="004989"/>
                </a:solidFill>
              </a:defRPr>
            </a:lvl1pPr>
          </a:lstStyle>
          <a:p>
            <a:pPr algn="l"/>
            <a:r>
              <a:rPr lang="ko-KR" altLang="en-US" sz="3600" dirty="0">
                <a:latin typeface="+mn-ea"/>
              </a:rPr>
              <a:t>한양대학교 공공정책대학원</a:t>
            </a:r>
            <a:endParaRPr lang="en-US" altLang="ko-KR" sz="3600" dirty="0">
              <a:latin typeface="+mn-ea"/>
            </a:endParaRPr>
          </a:p>
          <a:p>
            <a:pPr algn="l"/>
            <a:r>
              <a:rPr lang="ko-KR" altLang="en-US" sz="3300" dirty="0">
                <a:latin typeface="+mn-ea"/>
              </a:rPr>
              <a:t>신입생 </a:t>
            </a:r>
            <a:r>
              <a:rPr lang="ko-KR" altLang="en-US" sz="3300" dirty="0" smtClean="0">
                <a:latin typeface="+mn-ea"/>
              </a:rPr>
              <a:t>입학식 및 오리엔테이션</a:t>
            </a:r>
            <a:endParaRPr lang="en-US" altLang="ko-KR" sz="3300" dirty="0"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809923" y="4348963"/>
            <a:ext cx="6222945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2200" b="1" dirty="0">
                <a:solidFill>
                  <a:srgbClr val="004989"/>
                </a:solidFill>
                <a:latin typeface="+mn-ea"/>
              </a:rPr>
              <a:t>일시 </a:t>
            </a:r>
            <a:r>
              <a:rPr lang="en-US" altLang="ko-KR" sz="2200" b="1" dirty="0">
                <a:solidFill>
                  <a:srgbClr val="004989"/>
                </a:solidFill>
                <a:latin typeface="+mn-ea"/>
              </a:rPr>
              <a:t>: </a:t>
            </a:r>
            <a:r>
              <a:rPr lang="en-US" altLang="ko-KR" sz="2200" b="1" dirty="0" smtClean="0">
                <a:solidFill>
                  <a:srgbClr val="004989"/>
                </a:solidFill>
                <a:latin typeface="+mn-ea"/>
              </a:rPr>
              <a:t>2024</a:t>
            </a:r>
            <a:r>
              <a:rPr lang="en-US" altLang="ko-KR" sz="2200" b="1" spc="-150" dirty="0" smtClean="0">
                <a:solidFill>
                  <a:srgbClr val="004989"/>
                </a:solidFill>
                <a:latin typeface="+mn-ea"/>
              </a:rPr>
              <a:t>.</a:t>
            </a:r>
            <a:r>
              <a:rPr lang="ko-KR" altLang="en-US" sz="2200" b="1" spc="-150" dirty="0" smtClean="0">
                <a:solidFill>
                  <a:srgbClr val="004989"/>
                </a:solidFill>
                <a:latin typeface="+mn-ea"/>
              </a:rPr>
              <a:t> </a:t>
            </a:r>
            <a:r>
              <a:rPr lang="en-US" altLang="ko-KR" sz="2200" b="1" dirty="0" smtClean="0">
                <a:solidFill>
                  <a:srgbClr val="004989"/>
                </a:solidFill>
                <a:latin typeface="+mn-ea"/>
              </a:rPr>
              <a:t>8</a:t>
            </a:r>
            <a:r>
              <a:rPr lang="en-US" altLang="ko-KR" sz="2200" b="1" spc="-150" dirty="0" smtClean="0">
                <a:solidFill>
                  <a:srgbClr val="004989"/>
                </a:solidFill>
                <a:latin typeface="+mn-ea"/>
              </a:rPr>
              <a:t>. </a:t>
            </a:r>
            <a:r>
              <a:rPr lang="en-US" altLang="ko-KR" sz="2200" b="1" spc="-150" dirty="0" smtClean="0">
                <a:solidFill>
                  <a:srgbClr val="004989"/>
                </a:solidFill>
                <a:latin typeface="+mn-ea"/>
              </a:rPr>
              <a:t>14 (</a:t>
            </a:r>
            <a:r>
              <a:rPr lang="ko-KR" altLang="en-US" sz="2200" b="1" spc="-150" dirty="0">
                <a:solidFill>
                  <a:srgbClr val="004989"/>
                </a:solidFill>
                <a:latin typeface="+mn-ea"/>
              </a:rPr>
              <a:t>수</a:t>
            </a:r>
            <a:r>
              <a:rPr lang="en-US" altLang="ko-KR" sz="2200" b="1" spc="-150" dirty="0" smtClean="0">
                <a:solidFill>
                  <a:srgbClr val="004989"/>
                </a:solidFill>
                <a:latin typeface="+mn-ea"/>
              </a:rPr>
              <a:t>) </a:t>
            </a:r>
            <a:r>
              <a:rPr lang="en-US" altLang="ko-KR" sz="2200" b="1" spc="-150" dirty="0">
                <a:solidFill>
                  <a:srgbClr val="004989"/>
                </a:solidFill>
                <a:latin typeface="+mn-ea"/>
              </a:rPr>
              <a:t>18</a:t>
            </a:r>
            <a:r>
              <a:rPr lang="en-US" altLang="ko-KR" sz="2200" b="1" dirty="0">
                <a:solidFill>
                  <a:srgbClr val="004989"/>
                </a:solidFill>
                <a:latin typeface="+mn-ea"/>
              </a:rPr>
              <a:t> : </a:t>
            </a:r>
            <a:r>
              <a:rPr lang="en-US" altLang="ko-KR" sz="2200" b="1" dirty="0" smtClean="0">
                <a:solidFill>
                  <a:srgbClr val="004989"/>
                </a:solidFill>
                <a:latin typeface="+mn-ea"/>
              </a:rPr>
              <a:t>30</a:t>
            </a:r>
            <a:endParaRPr lang="en-US" altLang="ko-KR" sz="2200" b="1" dirty="0">
              <a:solidFill>
                <a:srgbClr val="004989"/>
              </a:solidFill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sz="2200" b="1" spc="-150" dirty="0" smtClean="0">
                <a:solidFill>
                  <a:srgbClr val="004989"/>
                </a:solidFill>
                <a:latin typeface="맑은 고딕 (본문)"/>
              </a:rPr>
              <a:t>장소  </a:t>
            </a:r>
            <a:r>
              <a:rPr lang="en-US" altLang="ko-KR" sz="2200" b="1" spc="-150" dirty="0">
                <a:solidFill>
                  <a:srgbClr val="004989"/>
                </a:solidFill>
                <a:latin typeface="+mn-ea"/>
              </a:rPr>
              <a:t>: </a:t>
            </a:r>
            <a:r>
              <a:rPr lang="ko-KR" altLang="en-US" sz="2200" b="1" spc="-150" dirty="0" err="1">
                <a:solidFill>
                  <a:srgbClr val="004989"/>
                </a:solidFill>
                <a:latin typeface="+mn-ea"/>
              </a:rPr>
              <a:t>사회과학관</a:t>
            </a:r>
            <a:r>
              <a:rPr lang="ko-KR" altLang="en-US" sz="2200" b="1" spc="-150" dirty="0">
                <a:solidFill>
                  <a:srgbClr val="004989"/>
                </a:solidFill>
                <a:latin typeface="+mn-ea"/>
              </a:rPr>
              <a:t> </a:t>
            </a:r>
            <a:r>
              <a:rPr lang="en-US" altLang="ko-KR" sz="2200" b="1" spc="-150" dirty="0">
                <a:solidFill>
                  <a:srgbClr val="004989"/>
                </a:solidFill>
                <a:latin typeface="+mn-ea"/>
              </a:rPr>
              <a:t>5</a:t>
            </a:r>
            <a:r>
              <a:rPr lang="ko-KR" altLang="en-US" sz="2200" b="1" spc="-150" dirty="0" smtClean="0">
                <a:solidFill>
                  <a:srgbClr val="004989"/>
                </a:solidFill>
                <a:latin typeface="+mn-ea"/>
              </a:rPr>
              <a:t>층 </a:t>
            </a:r>
            <a:r>
              <a:rPr lang="en-US" altLang="ko-KR" sz="2200" b="1" spc="-150" dirty="0" smtClean="0">
                <a:solidFill>
                  <a:srgbClr val="004989"/>
                </a:solidFill>
                <a:latin typeface="+mn-ea"/>
              </a:rPr>
              <a:t>523</a:t>
            </a:r>
            <a:r>
              <a:rPr lang="ko-KR" altLang="en-US" sz="2200" b="1" spc="-150" dirty="0" smtClean="0">
                <a:solidFill>
                  <a:srgbClr val="004989"/>
                </a:solidFill>
                <a:latin typeface="+mn-ea"/>
              </a:rPr>
              <a:t>강의실</a:t>
            </a:r>
            <a:endParaRPr lang="en-US" altLang="ko-KR" sz="2200" b="1" spc="-150" dirty="0">
              <a:solidFill>
                <a:srgbClr val="004989"/>
              </a:solidFill>
              <a:latin typeface="+mn-ea"/>
            </a:endParaRPr>
          </a:p>
        </p:txBody>
      </p:sp>
      <p:cxnSp>
        <p:nvCxnSpPr>
          <p:cNvPr id="25" name="직선 연결선 24"/>
          <p:cNvCxnSpPr/>
          <p:nvPr/>
        </p:nvCxnSpPr>
        <p:spPr>
          <a:xfrm>
            <a:off x="881336" y="4342160"/>
            <a:ext cx="5939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248" y="2391573"/>
            <a:ext cx="1914908" cy="2814683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58" y="12407053"/>
            <a:ext cx="1911100" cy="157582"/>
          </a:xfrm>
          <a:prstGeom prst="rect">
            <a:avLst/>
          </a:prstGeom>
        </p:spPr>
      </p:pic>
      <p:cxnSp>
        <p:nvCxnSpPr>
          <p:cNvPr id="31" name="직선 연결선 30"/>
          <p:cNvCxnSpPr>
            <a:cxnSpLocks/>
          </p:cNvCxnSpPr>
          <p:nvPr/>
        </p:nvCxnSpPr>
        <p:spPr>
          <a:xfrm>
            <a:off x="1744700" y="8158584"/>
            <a:ext cx="5400600" cy="0"/>
          </a:xfrm>
          <a:prstGeom prst="line">
            <a:avLst/>
          </a:prstGeom>
          <a:ln w="889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113075" y="6696249"/>
            <a:ext cx="268036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200000"/>
              </a:lnSpc>
            </a:pPr>
            <a:r>
              <a:rPr lang="ko-KR" altLang="en-US" sz="1450" b="1" spc="-150" dirty="0">
                <a:solidFill>
                  <a:srgbClr val="004989"/>
                </a:solidFill>
                <a:latin typeface="+mn-ea"/>
              </a:rPr>
              <a:t>사회 </a:t>
            </a:r>
            <a:r>
              <a:rPr lang="en-US" altLang="ko-KR" sz="1450" b="1" spc="-150" dirty="0">
                <a:solidFill>
                  <a:srgbClr val="004989"/>
                </a:solidFill>
                <a:latin typeface="+mn-ea"/>
              </a:rPr>
              <a:t>: </a:t>
            </a:r>
            <a:r>
              <a:rPr lang="ko-KR" altLang="en-US" sz="1450" b="1" spc="-150" dirty="0" err="1">
                <a:solidFill>
                  <a:srgbClr val="004989"/>
                </a:solidFill>
                <a:latin typeface="+mn-ea"/>
              </a:rPr>
              <a:t>행정팀장</a:t>
            </a:r>
            <a:endParaRPr lang="ko-KR" altLang="en-US" sz="1450" b="1" spc="-150" dirty="0">
              <a:solidFill>
                <a:srgbClr val="004989"/>
              </a:solidFill>
              <a:latin typeface="+mn-ea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771643" y="2614951"/>
            <a:ext cx="5579293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2200" b="1" dirty="0" smtClean="0">
                <a:solidFill>
                  <a:srgbClr val="004989"/>
                </a:solidFill>
                <a:latin typeface="+mn-ea"/>
              </a:rPr>
              <a:t>2024</a:t>
            </a:r>
            <a:r>
              <a:rPr lang="ko-KR" altLang="en-US" sz="2200" b="1" dirty="0" smtClean="0">
                <a:solidFill>
                  <a:srgbClr val="004989"/>
                </a:solidFill>
                <a:latin typeface="+mn-ea"/>
              </a:rPr>
              <a:t>학년도 </a:t>
            </a:r>
            <a:r>
              <a:rPr lang="ko-KR" altLang="en-US" sz="2200" b="1" dirty="0" smtClean="0">
                <a:solidFill>
                  <a:srgbClr val="004989"/>
                </a:solidFill>
                <a:latin typeface="+mn-ea"/>
              </a:rPr>
              <a:t>후기</a:t>
            </a:r>
            <a:endParaRPr lang="en-US" altLang="ko-KR" sz="2200" b="1" spc="-150" dirty="0">
              <a:solidFill>
                <a:srgbClr val="004989"/>
              </a:solidFill>
              <a:latin typeface="+mn-ea"/>
            </a:endParaRPr>
          </a:p>
        </p:txBody>
      </p:sp>
      <p:pic>
        <p:nvPicPr>
          <p:cNvPr id="45" name="그림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592" y="1029792"/>
            <a:ext cx="1112318" cy="1112318"/>
          </a:xfrm>
          <a:prstGeom prst="rect">
            <a:avLst/>
          </a:prstGeom>
        </p:spPr>
      </p:pic>
      <p:cxnSp>
        <p:nvCxnSpPr>
          <p:cNvPr id="32" name="직선 연결선 31">
            <a:extLst>
              <a:ext uri="{FF2B5EF4-FFF2-40B4-BE49-F238E27FC236}">
                <a16:creationId xmlns:a16="http://schemas.microsoft.com/office/drawing/2014/main" id="{2F63BDE5-7706-4DD1-902E-D735CD83C319}"/>
              </a:ext>
            </a:extLst>
          </p:cNvPr>
          <p:cNvCxnSpPr>
            <a:cxnSpLocks/>
          </p:cNvCxnSpPr>
          <p:nvPr/>
        </p:nvCxnSpPr>
        <p:spPr>
          <a:xfrm>
            <a:off x="1695843" y="11254928"/>
            <a:ext cx="549985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414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68</Words>
  <Application>Microsoft Office PowerPoint</Application>
  <PresentationFormat>사용자 지정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HY견고딕</vt:lpstr>
      <vt:lpstr>Myriad Pro Black</vt:lpstr>
      <vt:lpstr>맑은 고딕</vt:lpstr>
      <vt:lpstr>맑은 고딕 (본문)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HYU</dc:creator>
  <cp:lastModifiedBy>HYU</cp:lastModifiedBy>
  <cp:revision>48</cp:revision>
  <cp:lastPrinted>2021-02-17T00:56:31Z</cp:lastPrinted>
  <dcterms:created xsi:type="dcterms:W3CDTF">2019-07-01T05:25:48Z</dcterms:created>
  <dcterms:modified xsi:type="dcterms:W3CDTF">2024-07-15T01:04:36Z</dcterms:modified>
</cp:coreProperties>
</file>